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2" r:id="rId4"/>
    <p:sldId id="271" r:id="rId5"/>
    <p:sldId id="264" r:id="rId6"/>
    <p:sldId id="268" r:id="rId7"/>
    <p:sldId id="272" r:id="rId8"/>
    <p:sldId id="257" r:id="rId9"/>
    <p:sldId id="265" r:id="rId10"/>
    <p:sldId id="263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4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455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108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788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143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437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644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2870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319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4904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301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7107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AFFFCF-5665-4D33-821E-EF91845B4CD1}" type="datetimeFigureOut">
              <a:rPr lang="zh-CN" altLang="en-US" smtClean="0"/>
              <a:t>2020/3/26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712E11-8869-4458-A6B5-06B0C719BE6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437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hGjCzxJV3E" TargetMode="External"/><Relationship Id="rId2" Type="http://schemas.openxmlformats.org/officeDocument/2006/relationships/hyperlink" Target="https://www.element3ds.com/thread-151972-1-1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 smtClean="0"/>
              <a:t>Cel</a:t>
            </a:r>
            <a:r>
              <a:rPr lang="en-US" altLang="zh-CN" sz="2000" dirty="0" err="1" smtClean="0"/>
              <a:t>luoid</a:t>
            </a:r>
            <a:r>
              <a:rPr lang="en-US" altLang="zh-CN" dirty="0" smtClean="0"/>
              <a:t> Shading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1240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2" y="919171"/>
            <a:ext cx="5136534" cy="401204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573133" y="511728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Standard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369812" y="2740529"/>
            <a:ext cx="87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+</a:t>
            </a:r>
            <a:endParaRPr lang="zh-CN" altLang="en-US" dirty="0"/>
          </a:p>
        </p:txBody>
      </p:sp>
      <p:grpSp>
        <p:nvGrpSpPr>
          <p:cNvPr id="15" name="组合 14"/>
          <p:cNvGrpSpPr/>
          <p:nvPr/>
        </p:nvGrpSpPr>
        <p:grpSpPr>
          <a:xfrm>
            <a:off x="7429735" y="1108456"/>
            <a:ext cx="3908958" cy="3556040"/>
            <a:chOff x="5518265" y="197719"/>
            <a:chExt cx="3110628" cy="2829787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18265" y="197719"/>
              <a:ext cx="1758936" cy="1748528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29402" y="583524"/>
              <a:ext cx="2058177" cy="2058177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35887" y="1026607"/>
              <a:ext cx="1993006" cy="2000899"/>
            </a:xfrm>
            <a:prstGeom prst="rect">
              <a:avLst/>
            </a:prstGeom>
          </p:spPr>
        </p:pic>
      </p:grpSp>
      <p:sp>
        <p:nvSpPr>
          <p:cNvPr id="14" name="文本框 13"/>
          <p:cNvSpPr txBox="1"/>
          <p:nvPr/>
        </p:nvSpPr>
        <p:spPr>
          <a:xfrm>
            <a:off x="8897653" y="5101486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LightMap</a:t>
            </a:r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83385" y="1520025"/>
            <a:ext cx="5620534" cy="4877481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85265" y="1520024"/>
            <a:ext cx="5727498" cy="4877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800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87229" y="1728132"/>
            <a:ext cx="10515600" cy="5874959"/>
          </a:xfrm>
        </p:spPr>
        <p:txBody>
          <a:bodyPr/>
          <a:lstStyle/>
          <a:p>
            <a:r>
              <a:rPr lang="en-US" altLang="zh-CN" dirty="0" smtClean="0">
                <a:hlinkClick r:id="rId2"/>
              </a:rPr>
              <a:t>https://www.element3ds.com/thread-151972-1-1.html</a:t>
            </a:r>
            <a:endParaRPr lang="en-US" altLang="zh-CN" dirty="0" smtClean="0"/>
          </a:p>
          <a:p>
            <a:r>
              <a:rPr lang="en-US" altLang="zh-CN" dirty="0">
                <a:hlinkClick r:id="rId3"/>
              </a:rPr>
              <a:t>https://</a:t>
            </a:r>
            <a:r>
              <a:rPr lang="en-US" altLang="zh-CN" dirty="0" smtClean="0">
                <a:hlinkClick r:id="rId3"/>
              </a:rPr>
              <a:t>www.youtube.com/watch?v=yhGjCzxJV3E</a:t>
            </a:r>
            <a:endParaRPr lang="en-US" altLang="zh-CN" dirty="0" smtClean="0"/>
          </a:p>
          <a:p>
            <a:r>
              <a:rPr lang="ja-JP" altLang="en-US" b="1" dirty="0"/>
              <a:t>「</a:t>
            </a:r>
            <a:r>
              <a:rPr lang="en-US" altLang="ja-JP" b="1" dirty="0"/>
              <a:t>GUILTY GEAR </a:t>
            </a:r>
            <a:r>
              <a:rPr lang="en-US" altLang="ja-JP" b="1" dirty="0" err="1"/>
              <a:t>Xrd</a:t>
            </a:r>
            <a:r>
              <a:rPr lang="en-US" altLang="ja-JP" b="1" dirty="0"/>
              <a:t> -SIGN-</a:t>
            </a:r>
            <a:r>
              <a:rPr lang="ja-JP" altLang="en-US" b="1" dirty="0"/>
              <a:t>」で実現された「アニメにしか見えないリアルタイム</a:t>
            </a:r>
            <a:r>
              <a:rPr lang="en-US" altLang="ja-JP" b="1" dirty="0"/>
              <a:t>3D</a:t>
            </a:r>
            <a:r>
              <a:rPr lang="ja-JP" altLang="en-US" b="1" dirty="0"/>
              <a:t>グラフィックス」の</a:t>
            </a:r>
            <a:r>
              <a:rPr lang="ja-JP" altLang="en-US" b="1" dirty="0" smtClean="0"/>
              <a:t>秘密</a:t>
            </a:r>
            <a:endParaRPr lang="ja-JP" altLang="en-US" b="1" dirty="0"/>
          </a:p>
          <a:p>
            <a:r>
              <a:rPr lang="en-US" altLang="zh-CN" dirty="0"/>
              <a:t> </a:t>
            </a:r>
            <a:r>
              <a:rPr lang="en-US" altLang="zh-CN" dirty="0" err="1" smtClean="0"/>
              <a:t>GuiltyGear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Xrd’s</a:t>
            </a:r>
            <a:r>
              <a:rPr lang="en-US" altLang="zh-CN" dirty="0" smtClean="0"/>
              <a:t> Art Style : The X Factor Between 2D and 3D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587229" y="679508"/>
            <a:ext cx="55954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/>
              <a:t>References</a:t>
            </a:r>
            <a:endParaRPr lang="zh-CN" alt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510290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3907944"/>
              </p:ext>
            </p:extLst>
          </p:nvPr>
        </p:nvGraphicFramePr>
        <p:xfrm>
          <a:off x="1577586" y="287817"/>
          <a:ext cx="8532572" cy="59323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Image" r:id="rId3" imgW="19758600" imgH="13714200" progId="Photoshop.Image.13">
                  <p:embed/>
                </p:oleObj>
              </mc:Choice>
              <mc:Fallback>
                <p:oleObj name="Image" r:id="rId3" imgW="19758600" imgH="1371420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77586" y="287817"/>
                        <a:ext cx="8532572" cy="59323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8424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s://imgsa.baidu.com/forum/w%3D580/sign=82976a48f7039245a1b5e107b795a4a8/54fa414a20a4462348ae39e79322720e0df3d72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639" y="1504330"/>
            <a:ext cx="457200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框 3"/>
          <p:cNvSpPr txBox="1"/>
          <p:nvPr/>
        </p:nvSpPr>
        <p:spPr>
          <a:xfrm>
            <a:off x="6423751" y="2790205"/>
            <a:ext cx="62581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· outline</a:t>
            </a:r>
          </a:p>
          <a:p>
            <a:r>
              <a:rPr lang="en-US" altLang="zh-CN" sz="2400" dirty="0" smtClean="0"/>
              <a:t>· less color level</a:t>
            </a:r>
          </a:p>
          <a:p>
            <a:endParaRPr lang="zh-CN" altLang="en-US" sz="2400" b="1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106" y="4248587"/>
            <a:ext cx="4534533" cy="51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363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80927"/>
            <a:ext cx="12573973" cy="703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41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4813" y="-166688"/>
            <a:ext cx="13001625" cy="719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181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04676" y="-266067"/>
            <a:ext cx="13201352" cy="739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96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01972" y="23171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smtClean="0"/>
              <a:t>ILM Map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972" y="743654"/>
            <a:ext cx="6605772" cy="58836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173" y="576856"/>
            <a:ext cx="6546386" cy="605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178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2" y="919171"/>
            <a:ext cx="5136534" cy="401204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573133" y="5117285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Standard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6369812" y="2740529"/>
            <a:ext cx="8724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+</a:t>
            </a:r>
            <a:endParaRPr lang="zh-CN" altLang="en-US" dirty="0"/>
          </a:p>
        </p:txBody>
      </p:sp>
      <p:grpSp>
        <p:nvGrpSpPr>
          <p:cNvPr id="15" name="组合 14"/>
          <p:cNvGrpSpPr/>
          <p:nvPr/>
        </p:nvGrpSpPr>
        <p:grpSpPr>
          <a:xfrm>
            <a:off x="7429735" y="1108456"/>
            <a:ext cx="3908958" cy="3556040"/>
            <a:chOff x="5518265" y="197719"/>
            <a:chExt cx="3110628" cy="2829787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18265" y="197719"/>
              <a:ext cx="1758936" cy="1748528"/>
            </a:xfrm>
            <a:prstGeom prst="rect">
              <a:avLst/>
            </a:prstGeom>
          </p:spPr>
        </p:pic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29402" y="583524"/>
              <a:ext cx="2058177" cy="2058177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35887" y="1026607"/>
              <a:ext cx="1993006" cy="2000899"/>
            </a:xfrm>
            <a:prstGeom prst="rect">
              <a:avLst/>
            </a:prstGeom>
          </p:spPr>
        </p:pic>
      </p:grpSp>
      <p:sp>
        <p:nvSpPr>
          <p:cNvPr id="14" name="文本框 13"/>
          <p:cNvSpPr txBox="1"/>
          <p:nvPr/>
        </p:nvSpPr>
        <p:spPr>
          <a:xfrm>
            <a:off x="8897653" y="5101486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LightMap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758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871" y="3403844"/>
            <a:ext cx="2434887" cy="243974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6000" y="3401254"/>
            <a:ext cx="2437491" cy="244233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055" y="3406201"/>
            <a:ext cx="2454967" cy="243739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5871" y="313872"/>
            <a:ext cx="2387383" cy="2387383"/>
          </a:xfrm>
          <a:prstGeom prst="rect">
            <a:avLst/>
          </a:prstGeom>
        </p:spPr>
      </p:pic>
      <p:cxnSp>
        <p:nvCxnSpPr>
          <p:cNvPr id="10" name="直接箭头连接符 9"/>
          <p:cNvCxnSpPr/>
          <p:nvPr/>
        </p:nvCxnSpPr>
        <p:spPr>
          <a:xfrm flipH="1">
            <a:off x="3162650" y="1551963"/>
            <a:ext cx="1946245" cy="2114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>
            <a:off x="6082018" y="1736521"/>
            <a:ext cx="16778" cy="20636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/>
        </p:nvCxnSpPr>
        <p:spPr>
          <a:xfrm>
            <a:off x="7055141" y="1661020"/>
            <a:ext cx="2281806" cy="22482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2340529" y="5893239"/>
            <a:ext cx="62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</a:t>
            </a:r>
            <a:endParaRPr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5964573" y="5893239"/>
            <a:ext cx="629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G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9964745" y="5922628"/>
            <a:ext cx="8305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</a:t>
            </a:r>
          </a:p>
          <a:p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1891888" y="6312219"/>
            <a:ext cx="19126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High light</a:t>
            </a:r>
            <a:endParaRPr lang="zh-CN" altLang="en-US" dirty="0"/>
          </a:p>
        </p:txBody>
      </p:sp>
      <p:sp>
        <p:nvSpPr>
          <p:cNvPr id="19" name="文本框 18"/>
          <p:cNvSpPr txBox="1"/>
          <p:nvPr/>
        </p:nvSpPr>
        <p:spPr>
          <a:xfrm>
            <a:off x="5637401" y="6361514"/>
            <a:ext cx="216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Fake AO</a:t>
            </a:r>
            <a:endParaRPr lang="zh-CN" altLang="en-US" dirty="0"/>
          </a:p>
        </p:txBody>
      </p:sp>
      <p:sp>
        <p:nvSpPr>
          <p:cNvPr id="20" name="文本框 19"/>
          <p:cNvSpPr txBox="1"/>
          <p:nvPr/>
        </p:nvSpPr>
        <p:spPr>
          <a:xfrm>
            <a:off x="9665084" y="6355784"/>
            <a:ext cx="1518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</a:t>
            </a:r>
            <a:r>
              <a:rPr lang="en-US" altLang="zh-CN" dirty="0" smtClean="0"/>
              <a:t>ntensity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0046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324</TotalTime>
  <Words>64</Words>
  <Application>Microsoft Office PowerPoint</Application>
  <PresentationFormat>宽屏</PresentationFormat>
  <Paragraphs>21</Paragraphs>
  <Slides>11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游ゴシック</vt:lpstr>
      <vt:lpstr>等线</vt:lpstr>
      <vt:lpstr>等线 Light</vt:lpstr>
      <vt:lpstr>Arial</vt:lpstr>
      <vt:lpstr>Office 主题​​</vt:lpstr>
      <vt:lpstr>Adobe Photoshop Image</vt:lpstr>
      <vt:lpstr>Celluoid Shading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Celluoid Shading</dc:title>
  <dc:creator>Hallex Von</dc:creator>
  <cp:lastModifiedBy>Hallex Von</cp:lastModifiedBy>
  <cp:revision>19</cp:revision>
  <dcterms:created xsi:type="dcterms:W3CDTF">2020-03-26T15:19:18Z</dcterms:created>
  <dcterms:modified xsi:type="dcterms:W3CDTF">2020-03-26T20:44:10Z</dcterms:modified>
</cp:coreProperties>
</file>

<file path=docProps/thumbnail.jpeg>
</file>